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メイリオ" panose="020B0604030504040204" pitchFamily="50" charset="-128"/>
      <p:regular r:id="rId18"/>
      <p:bold r:id="rId19"/>
      <p:italic r:id="rId20"/>
      <p:boldItalic r:id="rId21"/>
    </p:embeddedFont>
    <p:embeddedFont>
      <p:font typeface="游ゴシック" panose="020B0400000000000000" pitchFamily="50" charset="-128"/>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BF"/>
    <a:srgbClr val="44546A"/>
    <a:srgbClr val="FF0000"/>
    <a:srgbClr val="FF8989"/>
    <a:srgbClr val="214990"/>
    <a:srgbClr val="E1F3F7"/>
    <a:srgbClr val="7698D5"/>
    <a:srgbClr val="668DD0"/>
    <a:srgbClr val="73C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100" d="100"/>
          <a:sy n="100" d="100"/>
        </p:scale>
        <p:origin x="-3032" y="-6580"/>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heme" Target="theme/theme1.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presProps" Target="pres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microsoft.com/office/2016/11/relationships/changesInfo" Target="changesInfos/changesInfo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7-06T07:18:40.206" v="266"/>
      <pc:docMkLst>
        <pc:docMk/>
      </pc:docMkLst>
      <pc:sldChg chg="addSp delSp modSp mod">
        <pc:chgData name="Maiki kimura" userId="6d634511f2bb92e3" providerId="LiveId" clId="{9E05070F-AC42-404A-953C-DEAE9E4413B7}" dt="2025-07-06T07:18:40.206" v="266"/>
        <pc:sldMkLst>
          <pc:docMk/>
          <pc:sldMk cId="392888827" sldId="276"/>
        </pc:sldMkLst>
        <pc:spChg chg="add mod">
          <ac:chgData name="Maiki kimura" userId="6d634511f2bb92e3" providerId="LiveId" clId="{9E05070F-AC42-404A-953C-DEAE9E4413B7}" dt="2025-07-06T07:16:55.079" v="248"/>
          <ac:spMkLst>
            <pc:docMk/>
            <pc:sldMk cId="392888827" sldId="276"/>
            <ac:spMk id="8" creationId="{255C0AE5-987A-D50D-6233-CC5FE009E04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add mod">
          <ac:chgData name="Maiki kimura" userId="6d634511f2bb92e3" providerId="LiveId" clId="{9E05070F-AC42-404A-953C-DEAE9E4413B7}" dt="2025-07-06T07:16:55.079" v="248"/>
          <ac:spMkLst>
            <pc:docMk/>
            <pc:sldMk cId="392888827" sldId="276"/>
            <ac:spMk id="58" creationId="{3C592BA9-41F6-30BB-CC9B-62467495CC66}"/>
          </ac:spMkLst>
        </pc:spChg>
        <pc:spChg chg="add mod">
          <ac:chgData name="Maiki kimura" userId="6d634511f2bb92e3" providerId="LiveId" clId="{9E05070F-AC42-404A-953C-DEAE9E4413B7}" dt="2025-07-06T07:16:55.079" v="248"/>
          <ac:spMkLst>
            <pc:docMk/>
            <pc:sldMk cId="392888827" sldId="276"/>
            <ac:spMk id="60" creationId="{77DD6975-54EF-3933-25D9-10E08C15D8C9}"/>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add mod">
          <ac:chgData name="Maiki kimura" userId="6d634511f2bb92e3" providerId="LiveId" clId="{9E05070F-AC42-404A-953C-DEAE9E4413B7}" dt="2025-07-06T07:16:55.079" v="248"/>
          <ac:spMkLst>
            <pc:docMk/>
            <pc:sldMk cId="392888827" sldId="276"/>
            <ac:spMk id="64" creationId="{EAD5B4B3-7487-9B89-3A82-E0E5B961B93F}"/>
          </ac:spMkLst>
        </pc:spChg>
        <pc:spChg chg="add mod">
          <ac:chgData name="Maiki kimura" userId="6d634511f2bb92e3" providerId="LiveId" clId="{9E05070F-AC42-404A-953C-DEAE9E4413B7}" dt="2025-07-06T07:16:55.079" v="248"/>
          <ac:spMkLst>
            <pc:docMk/>
            <pc:sldMk cId="392888827" sldId="276"/>
            <ac:spMk id="66" creationId="{E7092BB0-C580-B59F-0E54-6C91D4774AAF}"/>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add mod">
          <ac:chgData name="Maiki kimura" userId="6d634511f2bb92e3" providerId="LiveId" clId="{9E05070F-AC42-404A-953C-DEAE9E4413B7}" dt="2025-07-06T07:16:55.079" v="248"/>
          <ac:spMkLst>
            <pc:docMk/>
            <pc:sldMk cId="392888827" sldId="276"/>
            <ac:spMk id="72" creationId="{A0D63EA7-A7F9-2D0C-8F3F-E74031277EE6}"/>
          </ac:spMkLst>
        </pc:spChg>
        <pc:spChg chg="add mod">
          <ac:chgData name="Maiki kimura" userId="6d634511f2bb92e3" providerId="LiveId" clId="{9E05070F-AC42-404A-953C-DEAE9E4413B7}" dt="2025-07-06T07:16:55.079" v="248"/>
          <ac:spMkLst>
            <pc:docMk/>
            <pc:sldMk cId="392888827" sldId="276"/>
            <ac:spMk id="74" creationId="{2C820C6B-F8CA-7A62-92FE-D5B9B98A4EE4}"/>
          </ac:spMkLst>
        </pc:spChg>
        <pc:spChg chg="add mod">
          <ac:chgData name="Maiki kimura" userId="6d634511f2bb92e3" providerId="LiveId" clId="{9E05070F-AC42-404A-953C-DEAE9E4413B7}" dt="2025-07-06T07:17:09.204" v="250"/>
          <ac:spMkLst>
            <pc:docMk/>
            <pc:sldMk cId="392888827" sldId="276"/>
            <ac:spMk id="80" creationId="{CE082D70-B131-D948-CD5C-E630A7AC4235}"/>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add mod">
          <ac:chgData name="Maiki kimura" userId="6d634511f2bb92e3" providerId="LiveId" clId="{9E05070F-AC42-404A-953C-DEAE9E4413B7}" dt="2025-07-06T07:17:18.420" v="252"/>
          <ac:spMkLst>
            <pc:docMk/>
            <pc:sldMk cId="392888827" sldId="276"/>
            <ac:spMk id="82" creationId="{09331275-AEA0-8C62-97EA-426783B56970}"/>
          </ac:spMkLst>
        </pc:spChg>
        <pc:spChg chg="add mod">
          <ac:chgData name="Maiki kimura" userId="6d634511f2bb92e3" providerId="LiveId" clId="{9E05070F-AC42-404A-953C-DEAE9E4413B7}" dt="2025-07-06T07:17:35.955" v="257"/>
          <ac:spMkLst>
            <pc:docMk/>
            <pc:sldMk cId="392888827" sldId="276"/>
            <ac:spMk id="85" creationId="{0992086F-B58A-662B-71EA-D109A77274A7}"/>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mod">
          <ac:chgData name="Maiki kimura" userId="6d634511f2bb92e3" providerId="LiveId" clId="{9E05070F-AC42-404A-953C-DEAE9E4413B7}" dt="2025-07-06T07:17:35.955" v="257"/>
          <ac:spMkLst>
            <pc:docMk/>
            <pc:sldMk cId="392888827" sldId="276"/>
            <ac:spMk id="94" creationId="{2D6A9B3B-499C-DF66-6716-51F95677514E}"/>
          </ac:spMkLst>
        </pc:spChg>
        <pc:spChg chg="add mod">
          <ac:chgData name="Maiki kimura" userId="6d634511f2bb92e3" providerId="LiveId" clId="{9E05070F-AC42-404A-953C-DEAE9E4413B7}" dt="2025-07-06T07:17:35.955" v="257"/>
          <ac:spMkLst>
            <pc:docMk/>
            <pc:sldMk cId="392888827" sldId="276"/>
            <ac:spMk id="96" creationId="{108D410C-3D2B-8600-2C5C-FDAB39B79365}"/>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add mod">
          <ac:chgData name="Maiki kimura" userId="6d634511f2bb92e3" providerId="LiveId" clId="{9E05070F-AC42-404A-953C-DEAE9E4413B7}" dt="2025-07-06T07:18:24.044" v="264"/>
          <ac:spMkLst>
            <pc:docMk/>
            <pc:sldMk cId="392888827" sldId="276"/>
            <ac:spMk id="105" creationId="{9D7F72C5-3022-55B2-1D0E-21A231B98A7B}"/>
          </ac:spMkLst>
        </pc:spChg>
        <pc:spChg chg="add mod">
          <ac:chgData name="Maiki kimura" userId="6d634511f2bb92e3" providerId="LiveId" clId="{9E05070F-AC42-404A-953C-DEAE9E4413B7}" dt="2025-07-06T07:18:24.044" v="264"/>
          <ac:spMkLst>
            <pc:docMk/>
            <pc:sldMk cId="392888827" sldId="276"/>
            <ac:spMk id="106" creationId="{BB7F80D2-D108-C5E8-D8FE-1B6FC9AE3F63}"/>
          </ac:spMkLst>
        </pc:spChg>
        <pc:spChg chg="add mod">
          <ac:chgData name="Maiki kimura" userId="6d634511f2bb92e3" providerId="LiveId" clId="{9E05070F-AC42-404A-953C-DEAE9E4413B7}" dt="2025-07-06T07:18:24.044" v="264"/>
          <ac:spMkLst>
            <pc:docMk/>
            <pc:sldMk cId="392888827" sldId="276"/>
            <ac:spMk id="107" creationId="{D65D5432-FA5A-223B-5D58-3DFF799E2102}"/>
          </ac:spMkLst>
        </pc:spChg>
        <pc:spChg chg="add mod">
          <ac:chgData name="Maiki kimura" userId="6d634511f2bb92e3" providerId="LiveId" clId="{9E05070F-AC42-404A-953C-DEAE9E4413B7}" dt="2025-07-06T07:18:24.044" v="264"/>
          <ac:spMkLst>
            <pc:docMk/>
            <pc:sldMk cId="392888827" sldId="276"/>
            <ac:spMk id="109" creationId="{744F30E2-313E-4203-3FF7-74AF555E5974}"/>
          </ac:spMkLst>
        </pc:spChg>
        <pc:spChg chg="del mod">
          <ac:chgData name="Maiki kimura" userId="6d634511f2bb92e3" providerId="LiveId" clId="{9E05070F-AC42-404A-953C-DEAE9E4413B7}" dt="2025-07-06T07:18:04.500" v="258" actId="478"/>
          <ac:spMkLst>
            <pc:docMk/>
            <pc:sldMk cId="392888827" sldId="276"/>
            <ac:spMk id="128" creationId="{FB7EC806-42E8-3EFD-48EF-DE92D0FAFD47}"/>
          </ac:spMkLst>
        </pc:spChg>
        <pc:spChg chg="add mod">
          <ac:chgData name="Maiki kimura" userId="6d634511f2bb92e3" providerId="LiveId" clId="{9E05070F-AC42-404A-953C-DEAE9E4413B7}" dt="2025-07-06T07:18:32.637" v="265"/>
          <ac:spMkLst>
            <pc:docMk/>
            <pc:sldMk cId="392888827" sldId="276"/>
            <ac:spMk id="130" creationId="{1E4BB83A-29F3-5719-9DF1-7B504ED89B8E}"/>
          </ac:spMkLst>
        </pc:spChg>
        <pc:spChg chg="del mod">
          <ac:chgData name="Maiki kimura" userId="6d634511f2bb92e3" providerId="LiveId" clId="{9E05070F-AC42-404A-953C-DEAE9E4413B7}" dt="2025-07-06T07:18:11.291" v="260" actId="478"/>
          <ac:spMkLst>
            <pc:docMk/>
            <pc:sldMk cId="392888827" sldId="276"/>
            <ac:spMk id="131" creationId="{E5F67C89-49F1-9409-A38B-44AA40F3B89D}"/>
          </ac:spMkLst>
        </pc:spChg>
        <pc:spChg chg="add mod">
          <ac:chgData name="Maiki kimura" userId="6d634511f2bb92e3" providerId="LiveId" clId="{9E05070F-AC42-404A-953C-DEAE9E4413B7}" dt="2025-07-06T07:18:32.637" v="265"/>
          <ac:spMkLst>
            <pc:docMk/>
            <pc:sldMk cId="392888827" sldId="276"/>
            <ac:spMk id="139" creationId="{961D5AFA-6DF9-7F2E-EC8B-C80174A04162}"/>
          </ac:spMkLst>
        </pc:spChg>
        <pc:spChg chg="del mod">
          <ac:chgData name="Maiki kimura" userId="6d634511f2bb92e3" providerId="LiveId" clId="{9E05070F-AC42-404A-953C-DEAE9E4413B7}" dt="2025-07-06T07:18:13.253" v="261" actId="478"/>
          <ac:spMkLst>
            <pc:docMk/>
            <pc:sldMk cId="392888827" sldId="276"/>
            <ac:spMk id="143" creationId="{CB32AF55-A153-DF42-5B27-DB3B9B5B8DC5}"/>
          </ac:spMkLst>
        </pc:spChg>
        <pc:spChg chg="add mod">
          <ac:chgData name="Maiki kimura" userId="6d634511f2bb92e3" providerId="LiveId" clId="{9E05070F-AC42-404A-953C-DEAE9E4413B7}" dt="2025-07-06T07:18:32.637" v="265"/>
          <ac:spMkLst>
            <pc:docMk/>
            <pc:sldMk cId="392888827" sldId="276"/>
            <ac:spMk id="149" creationId="{A8EC4704-9B65-C390-3610-36F6747135F8}"/>
          </ac:spMkLst>
        </pc:spChg>
        <pc:spChg chg="add mod">
          <ac:chgData name="Maiki kimura" userId="6d634511f2bb92e3" providerId="LiveId" clId="{9E05070F-AC42-404A-953C-DEAE9E4413B7}" dt="2025-07-06T07:18:32.637" v="265"/>
          <ac:spMkLst>
            <pc:docMk/>
            <pc:sldMk cId="392888827" sldId="276"/>
            <ac:spMk id="150" creationId="{C89B5FB9-E1EB-823B-4872-1E20E23904F6}"/>
          </ac:spMkLst>
        </pc:spChg>
        <pc:spChg chg="add mod">
          <ac:chgData name="Maiki kimura" userId="6d634511f2bb92e3" providerId="LiveId" clId="{9E05070F-AC42-404A-953C-DEAE9E4413B7}" dt="2025-07-06T07:18:40.206" v="266"/>
          <ac:spMkLst>
            <pc:docMk/>
            <pc:sldMk cId="392888827" sldId="276"/>
            <ac:spMk id="153" creationId="{7B027CA2-1FEE-9E04-F0C0-FF81B01BBA7A}"/>
          </ac:spMkLst>
        </pc:spChg>
        <pc:spChg chg="del mod">
          <ac:chgData name="Maiki kimura" userId="6d634511f2bb92e3" providerId="LiveId" clId="{9E05070F-AC42-404A-953C-DEAE9E4413B7}" dt="2025-07-06T07:17:22.274" v="253" actId="478"/>
          <ac:spMkLst>
            <pc:docMk/>
            <pc:sldMk cId="392888827" sldId="276"/>
            <ac:spMk id="160" creationId="{7E770E50-2658-6184-0BB0-B266529D5AA9}"/>
          </ac:spMkLst>
        </pc:spChg>
        <pc:spChg chg="del mod">
          <ac:chgData name="Maiki kimura" userId="6d634511f2bb92e3" providerId="LiveId" clId="{9E05070F-AC42-404A-953C-DEAE9E4413B7}" dt="2025-07-06T07:17:28.972" v="256" actId="478"/>
          <ac:spMkLst>
            <pc:docMk/>
            <pc:sldMk cId="392888827" sldId="276"/>
            <ac:spMk id="161" creationId="{4F608D40-FADF-1B04-8C5F-A0B2CAE90522}"/>
          </ac:spMkLst>
        </pc:spChg>
        <pc:spChg chg="del mod">
          <ac:chgData name="Maiki kimura" userId="6d634511f2bb92e3" providerId="LiveId" clId="{9E05070F-AC42-404A-953C-DEAE9E4413B7}" dt="2025-07-06T07:17:26.869" v="255" actId="478"/>
          <ac:spMkLst>
            <pc:docMk/>
            <pc:sldMk cId="392888827" sldId="276"/>
            <ac:spMk id="162" creationId="{B7E2B5C4-4519-0668-3791-D6A6863D4433}"/>
          </ac:spMkLst>
        </pc:spChg>
        <pc:spChg chg="del mod">
          <ac:chgData name="Maiki kimura" userId="6d634511f2bb92e3" providerId="LiveId" clId="{9E05070F-AC42-404A-953C-DEAE9E4413B7}" dt="2025-07-06T07:18:15.392" v="262" actId="478"/>
          <ac:spMkLst>
            <pc:docMk/>
            <pc:sldMk cId="392888827" sldId="276"/>
            <ac:spMk id="164" creationId="{6F738B8D-F077-3AC8-24CD-6E0F9903240E}"/>
          </ac:spMkLst>
        </pc:spChg>
        <pc:spChg chg="del mod">
          <ac:chgData name="Maiki kimura" userId="6d634511f2bb92e3" providerId="LiveId" clId="{9E05070F-AC42-404A-953C-DEAE9E4413B7}" dt="2025-07-06T07:18:17.922" v="263" actId="478"/>
          <ac:spMkLst>
            <pc:docMk/>
            <pc:sldMk cId="392888827" sldId="276"/>
            <ac:spMk id="165" creationId="{ED38E69E-58D3-E3B0-10DB-B20DA156DF3B}"/>
          </ac:spMkLst>
        </pc:spChg>
        <pc:spChg chg="del">
          <ac:chgData name="Maiki kimura" userId="6d634511f2bb92e3" providerId="LiveId" clId="{9E05070F-AC42-404A-953C-DEAE9E4413B7}" dt="2025-07-06T07:17:04.583" v="249" actId="478"/>
          <ac:spMkLst>
            <pc:docMk/>
            <pc:sldMk cId="392888827" sldId="276"/>
            <ac:spMk id="170" creationId="{0EED6835-7257-AED0-022D-636B2F5E7118}"/>
          </ac:spMkLst>
        </pc:spChg>
        <pc:spChg chg="del mod">
          <ac:chgData name="Maiki kimura" userId="6d634511f2bb92e3" providerId="LiveId" clId="{9E05070F-AC42-404A-953C-DEAE9E4413B7}" dt="2025-07-06T07:17:13.640" v="251" actId="478"/>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add mod">
          <ac:chgData name="Maiki kimura" userId="6d634511f2bb92e3" providerId="LiveId" clId="{9E05070F-AC42-404A-953C-DEAE9E4413B7}" dt="2025-07-06T07:16:55.079" v="248"/>
          <ac:spMkLst>
            <pc:docMk/>
            <pc:sldMk cId="392888827" sldId="276"/>
            <ac:spMk id="2252" creationId="{6BE6C7C3-FF9C-1A6D-BA8D-F2F1B9DA05F6}"/>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add mod">
          <ac:chgData name="Maiki kimura" userId="6d634511f2bb92e3" providerId="LiveId" clId="{9E05070F-AC42-404A-953C-DEAE9E4413B7}" dt="2025-07-06T07:16:55.079" v="248"/>
          <ac:spMkLst>
            <pc:docMk/>
            <pc:sldMk cId="392888827" sldId="276"/>
            <ac:spMk id="2260" creationId="{A9C2A206-6A80-A21D-DB8C-3922589B8B3D}"/>
          </ac:spMkLst>
        </pc:spChg>
        <pc:spChg chg="add mod">
          <ac:chgData name="Maiki kimura" userId="6d634511f2bb92e3" providerId="LiveId" clId="{9E05070F-AC42-404A-953C-DEAE9E4413B7}" dt="2025-07-06T07:16:55.079" v="248"/>
          <ac:spMkLst>
            <pc:docMk/>
            <pc:sldMk cId="392888827" sldId="276"/>
            <ac:spMk id="2262" creationId="{CDCCAE0A-003A-F0FD-A568-F99A2E1DAF9A}"/>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del mod">
          <ac:chgData name="Maiki kimura" userId="6d634511f2bb92e3" providerId="LiveId" clId="{9E05070F-AC42-404A-953C-DEAE9E4413B7}" dt="2025-07-06T07:18:06.763" v="259" actId="478"/>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6533" y="20554357"/>
            <a:ext cx="3122990" cy="915947"/>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3640" y="2039038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42254" y="20390381"/>
            <a:ext cx="1394340" cy="952673"/>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62691" y="20316848"/>
            <a:ext cx="1152908" cy="1152908"/>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7738" y="20659726"/>
            <a:ext cx="3950963" cy="763034"/>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044308" y="20521513"/>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9756023" y="20659726"/>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2469106" y="20502124"/>
            <a:ext cx="1152908" cy="855988"/>
          </a:xfrm>
          <a:prstGeom prst="rect">
            <a:avLst/>
          </a:prstGeom>
        </p:spPr>
      </p:pic>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20446" y="11071559"/>
            <a:ext cx="1627350" cy="1571625"/>
          </a:xfrm>
          <a:prstGeom prst="rect">
            <a:avLst/>
          </a:prstGeom>
        </p:spPr>
      </p:pic>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0742648"/>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2435822" y="20595078"/>
            <a:ext cx="3431732" cy="7630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7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7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6429068" y="20633330"/>
            <a:ext cx="3005951" cy="707886"/>
          </a:xfrm>
          <a:prstGeom prst="rect">
            <a:avLst/>
          </a:prstGeom>
          <a:noFill/>
        </p:spPr>
        <p:txBody>
          <a:bodyPr wrap="none" rtlCol="0">
            <a:spAutoFit/>
          </a:bodyPr>
          <a:lstStyle/>
          <a:p>
            <a:r>
              <a:rPr kumimoji="1" lang="ja-JP" altLang="en-US" sz="4000"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2288972" y="20723862"/>
            <a:ext cx="4690141" cy="64794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A187324-CF26-91C3-5C50-C9481CD6365B}"/>
              </a:ext>
            </a:extLst>
          </p:cNvPr>
          <p:cNvSpPr txBox="1"/>
          <p:nvPr/>
        </p:nvSpPr>
        <p:spPr>
          <a:xfrm>
            <a:off x="857238" y="17362546"/>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price:$13.84</a:t>
            </a:r>
            <a:endParaRPr kumimoji="1" lang="ja-JP" altLang="en-US"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4B29F124-4780-6729-7A9F-1EFA9666656A}"/>
              </a:ext>
            </a:extLst>
          </p:cNvPr>
          <p:cNvSpPr txBox="1"/>
          <p:nvPr/>
        </p:nvSpPr>
        <p:spPr>
          <a:xfrm>
            <a:off x="3045560" y="17378421"/>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price:$0.75</a:t>
            </a:r>
            <a:endParaRPr kumimoji="1" lang="ja-JP" altLang="en-US" sz="700" dirty="0">
              <a:latin typeface="游ゴシック" panose="020B0400000000000000" pitchFamily="50" charset="-128"/>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255C0AE5-987A-D50D-6233-CC5FE009E042}"/>
              </a:ext>
            </a:extLst>
          </p:cNvPr>
          <p:cNvSpPr txBox="1"/>
          <p:nvPr/>
        </p:nvSpPr>
        <p:spPr>
          <a:xfrm>
            <a:off x="5246061" y="17295871"/>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price:$19.6</a:t>
            </a:r>
            <a:endParaRPr kumimoji="1" lang="ja-JP" altLang="en-US" sz="700" dirty="0">
              <a:latin typeface="游ゴシック" panose="020B0400000000000000" pitchFamily="50" charset="-128"/>
              <a:ea typeface="游ゴシック" panose="020B0400000000000000" pitchFamily="50" charset="-128"/>
            </a:endParaRPr>
          </a:p>
        </p:txBody>
      </p:sp>
      <p:sp>
        <p:nvSpPr>
          <p:cNvPr id="58" name="テキスト ボックス 57">
            <a:extLst>
              <a:ext uri="{FF2B5EF4-FFF2-40B4-BE49-F238E27FC236}">
                <a16:creationId xmlns:a16="http://schemas.microsoft.com/office/drawing/2014/main" id="{3C592BA9-41F6-30BB-CC9B-62467495CC66}"/>
              </a:ext>
            </a:extLst>
          </p:cNvPr>
          <p:cNvSpPr txBox="1"/>
          <p:nvPr/>
        </p:nvSpPr>
        <p:spPr>
          <a:xfrm>
            <a:off x="720713" y="18249244"/>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price:$6.03</a:t>
            </a:r>
            <a:endParaRPr kumimoji="1" lang="ja-JP" altLang="en-US" sz="700" dirty="0">
              <a:latin typeface="游ゴシック" panose="020B0400000000000000" pitchFamily="50" charset="-128"/>
              <a:ea typeface="游ゴシック" panose="020B0400000000000000" pitchFamily="50" charset="-128"/>
            </a:endParaRPr>
          </a:p>
        </p:txBody>
      </p:sp>
      <p:sp>
        <p:nvSpPr>
          <p:cNvPr id="60" name="テキスト ボックス 59">
            <a:extLst>
              <a:ext uri="{FF2B5EF4-FFF2-40B4-BE49-F238E27FC236}">
                <a16:creationId xmlns:a16="http://schemas.microsoft.com/office/drawing/2014/main" id="{77DD6975-54EF-3933-25D9-10E08C15D8C9}"/>
              </a:ext>
            </a:extLst>
          </p:cNvPr>
          <p:cNvSpPr txBox="1"/>
          <p:nvPr/>
        </p:nvSpPr>
        <p:spPr>
          <a:xfrm>
            <a:off x="2076438" y="18206540"/>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price:$42.41</a:t>
            </a:r>
            <a:endParaRPr kumimoji="1" lang="ja-JP" altLang="en-US" sz="700" dirty="0">
              <a:latin typeface="游ゴシック" panose="020B0400000000000000" pitchFamily="50" charset="-128"/>
              <a:ea typeface="游ゴシック" panose="020B0400000000000000" pitchFamily="50" charset="-128"/>
            </a:endParaRPr>
          </a:p>
        </p:txBody>
      </p:sp>
      <p:sp>
        <p:nvSpPr>
          <p:cNvPr id="2252" name="テキスト ボックス 2251">
            <a:extLst>
              <a:ext uri="{FF2B5EF4-FFF2-40B4-BE49-F238E27FC236}">
                <a16:creationId xmlns:a16="http://schemas.microsoft.com/office/drawing/2014/main" id="{6BE6C7C3-FF9C-1A6D-BA8D-F2F1B9DA05F6}"/>
              </a:ext>
            </a:extLst>
          </p:cNvPr>
          <p:cNvSpPr txBox="1"/>
          <p:nvPr/>
        </p:nvSpPr>
        <p:spPr>
          <a:xfrm>
            <a:off x="4249044" y="17544701"/>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price:$3.29</a:t>
            </a:r>
            <a:endParaRPr kumimoji="1" lang="ja-JP" altLang="en-US" sz="700" dirty="0">
              <a:latin typeface="游ゴシック" panose="020B0400000000000000" pitchFamily="50" charset="-128"/>
              <a:ea typeface="游ゴシック" panose="020B0400000000000000" pitchFamily="50" charset="-128"/>
            </a:endParaRPr>
          </a:p>
        </p:txBody>
      </p:sp>
      <p:sp>
        <p:nvSpPr>
          <p:cNvPr id="2254" name="テキスト ボックス 2253">
            <a:extLst>
              <a:ext uri="{FF2B5EF4-FFF2-40B4-BE49-F238E27FC236}">
                <a16:creationId xmlns:a16="http://schemas.microsoft.com/office/drawing/2014/main" id="{AA7B6698-5659-30B5-E427-5E382BE0BE37}"/>
              </a:ext>
            </a:extLst>
          </p:cNvPr>
          <p:cNvSpPr txBox="1"/>
          <p:nvPr/>
        </p:nvSpPr>
        <p:spPr>
          <a:xfrm>
            <a:off x="739727" y="19071518"/>
            <a:ext cx="984054"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price:$135.69</a:t>
            </a:r>
            <a:endParaRPr kumimoji="1" lang="ja-JP" altLang="en-US" sz="700" dirty="0">
              <a:latin typeface="游ゴシック" panose="020B0400000000000000" pitchFamily="50" charset="-128"/>
              <a:ea typeface="游ゴシック" panose="020B0400000000000000" pitchFamily="50" charset="-128"/>
            </a:endParaRPr>
          </a:p>
        </p:txBody>
      </p:sp>
      <p:sp>
        <p:nvSpPr>
          <p:cNvPr id="2258" name="テキスト ボックス 2257">
            <a:extLst>
              <a:ext uri="{FF2B5EF4-FFF2-40B4-BE49-F238E27FC236}">
                <a16:creationId xmlns:a16="http://schemas.microsoft.com/office/drawing/2014/main" id="{BF973C1E-8607-B857-B83C-37907C648BEE}"/>
              </a:ext>
            </a:extLst>
          </p:cNvPr>
          <p:cNvSpPr txBox="1"/>
          <p:nvPr/>
        </p:nvSpPr>
        <p:spPr>
          <a:xfrm>
            <a:off x="3046557" y="20010497"/>
            <a:ext cx="83964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price:$0.34</a:t>
            </a:r>
            <a:endParaRPr kumimoji="1" lang="ja-JP" altLang="en-US" sz="700" dirty="0">
              <a:latin typeface="游ゴシック" panose="020B0400000000000000" pitchFamily="50" charset="-128"/>
              <a:ea typeface="游ゴシック" panose="020B0400000000000000" pitchFamily="50" charset="-128"/>
            </a:endParaRPr>
          </a:p>
        </p:txBody>
      </p:sp>
      <p:sp>
        <p:nvSpPr>
          <p:cNvPr id="2260" name="テキスト ボックス 2259">
            <a:extLst>
              <a:ext uri="{FF2B5EF4-FFF2-40B4-BE49-F238E27FC236}">
                <a16:creationId xmlns:a16="http://schemas.microsoft.com/office/drawing/2014/main" id="{A9C2A206-6A80-A21D-DB8C-3922589B8B3D}"/>
              </a:ext>
            </a:extLst>
          </p:cNvPr>
          <p:cNvSpPr txBox="1"/>
          <p:nvPr/>
        </p:nvSpPr>
        <p:spPr>
          <a:xfrm>
            <a:off x="2028813" y="18523340"/>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price:$6.51</a:t>
            </a:r>
            <a:endParaRPr kumimoji="1" lang="ja-JP" altLang="en-US" sz="700" dirty="0">
              <a:latin typeface="游ゴシック" panose="020B0400000000000000" pitchFamily="50" charset="-128"/>
              <a:ea typeface="游ゴシック" panose="020B0400000000000000" pitchFamily="50" charset="-128"/>
            </a:endParaRPr>
          </a:p>
        </p:txBody>
      </p:sp>
      <p:sp>
        <p:nvSpPr>
          <p:cNvPr id="2261" name="テキスト ボックス 2260">
            <a:extLst>
              <a:ext uri="{FF2B5EF4-FFF2-40B4-BE49-F238E27FC236}">
                <a16:creationId xmlns:a16="http://schemas.microsoft.com/office/drawing/2014/main" id="{1AF1E402-E0B5-D1C7-A8B0-608F8A5B5360}"/>
              </a:ext>
            </a:extLst>
          </p:cNvPr>
          <p:cNvSpPr txBox="1"/>
          <p:nvPr/>
        </p:nvSpPr>
        <p:spPr>
          <a:xfrm>
            <a:off x="3602555" y="19206163"/>
            <a:ext cx="878429"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price:$1.34</a:t>
            </a:r>
            <a:endParaRPr kumimoji="1" lang="ja-JP" altLang="en-US" sz="600"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CDCCAE0A-003A-F0FD-A568-F99A2E1DAF9A}"/>
              </a:ext>
            </a:extLst>
          </p:cNvPr>
          <p:cNvSpPr txBox="1"/>
          <p:nvPr/>
        </p:nvSpPr>
        <p:spPr>
          <a:xfrm>
            <a:off x="1729182" y="20016846"/>
            <a:ext cx="85738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price:$1.03</a:t>
            </a:r>
            <a:endParaRPr kumimoji="1" lang="ja-JP" altLang="en-US" sz="700" dirty="0">
              <a:latin typeface="游ゴシック" panose="020B0400000000000000" pitchFamily="50" charset="-128"/>
              <a:ea typeface="游ゴシック" panose="020B0400000000000000" pitchFamily="50" charset="-128"/>
            </a:endParaRPr>
          </a:p>
        </p:txBody>
      </p:sp>
      <p:sp>
        <p:nvSpPr>
          <p:cNvPr id="64" name="テキスト ボックス 63">
            <a:extLst>
              <a:ext uri="{FF2B5EF4-FFF2-40B4-BE49-F238E27FC236}">
                <a16:creationId xmlns:a16="http://schemas.microsoft.com/office/drawing/2014/main" id="{EAD5B4B3-7487-9B89-3A82-E0E5B961B93F}"/>
              </a:ext>
            </a:extLst>
          </p:cNvPr>
          <p:cNvSpPr txBox="1"/>
          <p:nvPr/>
        </p:nvSpPr>
        <p:spPr>
          <a:xfrm>
            <a:off x="2291279" y="19223097"/>
            <a:ext cx="885837"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price:$1.34</a:t>
            </a:r>
            <a:endParaRPr kumimoji="1" lang="ja-JP" altLang="en-US" sz="600" dirty="0">
              <a:latin typeface="游ゴシック" panose="020B0400000000000000" pitchFamily="50" charset="-128"/>
              <a:ea typeface="游ゴシック" panose="020B0400000000000000" pitchFamily="50" charset="-128"/>
            </a:endParaRPr>
          </a:p>
        </p:txBody>
      </p:sp>
      <p:sp>
        <p:nvSpPr>
          <p:cNvPr id="66" name="テキスト ボックス 65">
            <a:extLst>
              <a:ext uri="{FF2B5EF4-FFF2-40B4-BE49-F238E27FC236}">
                <a16:creationId xmlns:a16="http://schemas.microsoft.com/office/drawing/2014/main" id="{E7092BB0-C580-B59F-0E54-6C91D4774AAF}"/>
              </a:ext>
            </a:extLst>
          </p:cNvPr>
          <p:cNvSpPr txBox="1"/>
          <p:nvPr/>
        </p:nvSpPr>
        <p:spPr>
          <a:xfrm>
            <a:off x="4427514" y="20016862"/>
            <a:ext cx="885837"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price:$80</a:t>
            </a:r>
          </a:p>
        </p:txBody>
      </p:sp>
      <p:sp>
        <p:nvSpPr>
          <p:cNvPr id="72" name="テキスト ボックス 71">
            <a:extLst>
              <a:ext uri="{FF2B5EF4-FFF2-40B4-BE49-F238E27FC236}">
                <a16:creationId xmlns:a16="http://schemas.microsoft.com/office/drawing/2014/main" id="{A0D63EA7-A7F9-2D0C-8F3F-E74031277EE6}"/>
              </a:ext>
            </a:extLst>
          </p:cNvPr>
          <p:cNvSpPr txBox="1"/>
          <p:nvPr/>
        </p:nvSpPr>
        <p:spPr>
          <a:xfrm>
            <a:off x="5343803" y="18210628"/>
            <a:ext cx="885837"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price$3.97</a:t>
            </a:r>
          </a:p>
        </p:txBody>
      </p:sp>
      <p:sp>
        <p:nvSpPr>
          <p:cNvPr id="73" name="テキスト ボックス 72">
            <a:extLst>
              <a:ext uri="{FF2B5EF4-FFF2-40B4-BE49-F238E27FC236}">
                <a16:creationId xmlns:a16="http://schemas.microsoft.com/office/drawing/2014/main" id="{9A5F27FF-811D-7279-1CFF-041AD1F0A139}"/>
              </a:ext>
            </a:extLst>
          </p:cNvPr>
          <p:cNvSpPr txBox="1"/>
          <p:nvPr/>
        </p:nvSpPr>
        <p:spPr>
          <a:xfrm>
            <a:off x="5313351" y="18948815"/>
            <a:ext cx="885837"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price:$0.1</a:t>
            </a:r>
          </a:p>
        </p:txBody>
      </p:sp>
      <p:sp>
        <p:nvSpPr>
          <p:cNvPr id="74" name="テキスト ボックス 73">
            <a:extLst>
              <a:ext uri="{FF2B5EF4-FFF2-40B4-BE49-F238E27FC236}">
                <a16:creationId xmlns:a16="http://schemas.microsoft.com/office/drawing/2014/main" id="{2C820C6B-F8CA-7A62-92FE-D5B9B98A4EE4}"/>
              </a:ext>
            </a:extLst>
          </p:cNvPr>
          <p:cNvSpPr txBox="1"/>
          <p:nvPr/>
        </p:nvSpPr>
        <p:spPr>
          <a:xfrm>
            <a:off x="920924" y="19955463"/>
            <a:ext cx="878429"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price$14.8</a:t>
            </a:r>
            <a:endParaRPr kumimoji="1" lang="ja-JP" altLang="en-US" sz="600" dirty="0">
              <a:latin typeface="游ゴシック" panose="020B0400000000000000" pitchFamily="50" charset="-128"/>
              <a:ea typeface="游ゴシック" panose="020B0400000000000000" pitchFamily="50" charset="-128"/>
            </a:endParaRPr>
          </a:p>
        </p:txBody>
      </p:sp>
      <p:sp>
        <p:nvSpPr>
          <p:cNvPr id="77" name="テキスト ボックス 76">
            <a:extLst>
              <a:ext uri="{FF2B5EF4-FFF2-40B4-BE49-F238E27FC236}">
                <a16:creationId xmlns:a16="http://schemas.microsoft.com/office/drawing/2014/main" id="{AEE0E537-F6F1-8313-EAC0-1358D6EE8EAE}"/>
              </a:ext>
            </a:extLst>
          </p:cNvPr>
          <p:cNvSpPr txBox="1"/>
          <p:nvPr/>
        </p:nvSpPr>
        <p:spPr>
          <a:xfrm>
            <a:off x="3364933" y="18523340"/>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price:$6.51</a:t>
            </a:r>
            <a:endParaRPr kumimoji="1" lang="ja-JP" altLang="en-US" sz="700" dirty="0">
              <a:latin typeface="游ゴシック" panose="020B0400000000000000" pitchFamily="50" charset="-128"/>
              <a:ea typeface="游ゴシック" panose="020B0400000000000000" pitchFamily="50" charset="-128"/>
            </a:endParaRPr>
          </a:p>
        </p:txBody>
      </p:sp>
      <p:sp>
        <p:nvSpPr>
          <p:cNvPr id="80" name="十字形 79">
            <a:extLst>
              <a:ext uri="{FF2B5EF4-FFF2-40B4-BE49-F238E27FC236}">
                <a16:creationId xmlns:a16="http://schemas.microsoft.com/office/drawing/2014/main" id="{CE082D70-B131-D948-CD5C-E630A7AC4235}"/>
              </a:ext>
            </a:extLst>
          </p:cNvPr>
          <p:cNvSpPr/>
          <p:nvPr/>
        </p:nvSpPr>
        <p:spPr>
          <a:xfrm rot="16200000">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テキスト ボックス 81">
            <a:extLst>
              <a:ext uri="{FF2B5EF4-FFF2-40B4-BE49-F238E27FC236}">
                <a16:creationId xmlns:a16="http://schemas.microsoft.com/office/drawing/2014/main" id="{09331275-AEA0-8C62-97EA-426783B56970}"/>
              </a:ext>
            </a:extLst>
          </p:cNvPr>
          <p:cNvSpPr txBox="1"/>
          <p:nvPr/>
        </p:nvSpPr>
        <p:spPr>
          <a:xfrm>
            <a:off x="12310704" y="16919625"/>
            <a:ext cx="5868411" cy="138499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 Fusion 360 was used to design the frame, and actual cutting was</a:t>
            </a:r>
          </a:p>
          <a:p>
            <a:pPr>
              <a:buNone/>
            </a:pPr>
            <a:r>
              <a:rPr lang="en-US" altLang="ja-JP" sz="800" dirty="0">
                <a:latin typeface="游ゴシック" panose="020B0400000000000000" pitchFamily="50" charset="-128"/>
                <a:ea typeface="游ゴシック" panose="020B0400000000000000" pitchFamily="50" charset="-128"/>
              </a:rPr>
              <a:t>done on a CNC machine in our club. This allowed us to repeat the design and prototyping process in a</a:t>
            </a:r>
          </a:p>
          <a:p>
            <a:pPr>
              <a:buNone/>
            </a:pPr>
            <a:r>
              <a:rPr lang="en-US" altLang="ja-JP" sz="800" dirty="0">
                <a:latin typeface="游ゴシック" panose="020B0400000000000000" pitchFamily="50" charset="-128"/>
                <a:ea typeface="游ゴシック" panose="020B0400000000000000" pitchFamily="50" charset="-128"/>
              </a:rPr>
              <a:t>short cycle, resulting in an optimal frame structure. After a year of trial and error since last season, we finally arrived at this frame.</a:t>
            </a:r>
            <a:endParaRPr lang="ja-JP" altLang="en-US" sz="800" dirty="0">
              <a:latin typeface="游ゴシック" panose="020B0400000000000000" pitchFamily="50" charset="-128"/>
              <a:ea typeface="游ゴシック" panose="020B0400000000000000" pitchFamily="50" charset="-128"/>
            </a:endParaRPr>
          </a:p>
        </p:txBody>
      </p:sp>
      <p:sp>
        <p:nvSpPr>
          <p:cNvPr id="85" name="テキスト ボックス 84">
            <a:extLst>
              <a:ext uri="{FF2B5EF4-FFF2-40B4-BE49-F238E27FC236}">
                <a16:creationId xmlns:a16="http://schemas.microsoft.com/office/drawing/2014/main" id="{0992086F-B58A-662B-71EA-D109A77274A7}"/>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2D6A9B3B-499C-DF66-6716-51F95677514E}"/>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96" name="テキスト ボックス 95">
            <a:extLst>
              <a:ext uri="{FF2B5EF4-FFF2-40B4-BE49-F238E27FC236}">
                <a16:creationId xmlns:a16="http://schemas.microsoft.com/office/drawing/2014/main" id="{108D410C-3D2B-8600-2C5C-FDAB39B79365}"/>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the outer line sensors. First, the line sensor is equipped with more LEDs than before. This allows the robot to accurately detect white lines over a wider area, in the outer areas.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 the goalkeeper robot. This system makes it possible to track the white line precisely and</a:t>
            </a:r>
          </a:p>
          <a:p>
            <a:pPr>
              <a:buNone/>
            </a:pPr>
            <a:r>
              <a:rPr lang="en-US" altLang="ja-JP" sz="800" dirty="0">
                <a:latin typeface="游ゴシック" panose="020B0400000000000000" pitchFamily="50" charset="-128"/>
                <a:ea typeface="游ゴシック" panose="020B0400000000000000" pitchFamily="50" charset="-128"/>
              </a:rPr>
              <a:t>maintain stable operation at all times during play. The circular line sensor plays an important role in determining the direction of course. By reliably detecting them, the robot can always maintain the correct trajectory. Meanwhile the outer line sensors serve as a reference to correct the robot so that it does not deviate from the course, allowing fine adjustments to be made in real time during the run . Furthermore, the robot used in the national competition had several occasions where it went out of the white line on the field. Therefore, by reviewing the placement of the line sensors, we succeeded in reducing the “unresponsive blind spots” that existed at the bottom of the robot. This has further improved the overall line detection accuracy, as well as</a:t>
            </a:r>
          </a:p>
          <a:p>
            <a:pPr>
              <a:buNone/>
            </a:pPr>
            <a:r>
              <a:rPr lang="en-US" altLang="ja-JP" sz="800" dirty="0">
                <a:latin typeface="游ゴシック" panose="020B0400000000000000" pitchFamily="50" charset="-128"/>
                <a:ea typeface="游ゴシック" panose="020B0400000000000000" pitchFamily="50" charset="-128"/>
              </a:rPr>
              <a:t>the consistency and accuracy of operation.</a:t>
            </a:r>
            <a:endParaRPr lang="ja-JP" altLang="en-US" sz="8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9D7F72C5-3022-55B2-1D0E-21A231B98A7B}"/>
              </a:ext>
            </a:extLst>
          </p:cNvPr>
          <p:cNvSpPr txBox="1"/>
          <p:nvPr/>
        </p:nvSpPr>
        <p:spPr>
          <a:xfrm>
            <a:off x="6598192" y="8926184"/>
            <a:ext cx="4010541" cy="175432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robot to simultaneously grasp all directions of its surroundings. Therefore, we combined the Open MV H7 with an Omnidirectional Mirror to create a system that allows the robot to acquire</a:t>
            </a:r>
          </a:p>
          <a:p>
            <a:r>
              <a:rPr lang="en-US" altLang="ja-JP" sz="800" dirty="0">
                <a:latin typeface="游ゴシック" panose="020B0400000000000000" pitchFamily="50" charset="-128"/>
                <a:ea typeface="游ゴシック" panose="020B0400000000000000" pitchFamily="50" charset="-128"/>
              </a:rPr>
              <a:t>360-degree omnidirectional images. The Omnidirectional Mirror is made of polyvinyl chloride (PVC),which is softened by heating and then pressed (heat-pressed) onto a hyperboloid surface made with a 3D printer to match the ideal</a:t>
            </a:r>
          </a:p>
          <a:p>
            <a:r>
              <a:rPr lang="en-US" altLang="ja-JP" sz="800" dirty="0">
                <a:latin typeface="游ゴシック" panose="020B0400000000000000" pitchFamily="50" charset="-128"/>
                <a:ea typeface="游ゴシック" panose="020B0400000000000000" pitchFamily="50" charset="-128"/>
              </a:rPr>
              <a:t>shape we designed on a computer. This can then be used to reflect the robot’s surroundings back to the camera, making it 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BB7F80D2-D108-C5E8-D8FE-1B6FC9AE3F63}"/>
              </a:ext>
            </a:extLst>
          </p:cNvPr>
          <p:cNvSpPr txBox="1"/>
          <p:nvPr/>
        </p:nvSpPr>
        <p:spPr>
          <a:xfrm>
            <a:off x="6598192" y="12638339"/>
            <a:ext cx="3932648" cy="163121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By equipping the robot with an O-LED Display, data from the</a:t>
            </a:r>
          </a:p>
          <a:p>
            <a:pPr>
              <a:buNone/>
            </a:pPr>
            <a:r>
              <a:rPr lang="en-US" altLang="ja-JP" sz="800" dirty="0">
                <a:latin typeface="游ゴシック" panose="020B0400000000000000" pitchFamily="50" charset="-128"/>
                <a:ea typeface="游ゴシック" panose="020B0400000000000000" pitchFamily="50" charset="-128"/>
              </a:rPr>
              <a:t>sensors can now be known in real time. This allows the user to quickly grasp the state of the robot and its surroundings, making it possible to make immediate changes to tactics and respond to problems more quickly and</a:t>
            </a:r>
          </a:p>
          <a:p>
            <a:pPr>
              <a:buNone/>
            </a:pPr>
            <a:r>
              <a:rPr lang="en-US" altLang="ja-JP" sz="8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800" dirty="0">
                <a:latin typeface="游ゴシック" panose="020B0400000000000000" pitchFamily="50" charset="-128"/>
                <a:ea typeface="游ゴシック" panose="020B0400000000000000" pitchFamily="50" charset="-128"/>
              </a:rPr>
              <a:t>check sensor data. The O-LED Display has greatly reduced the time and effort</a:t>
            </a:r>
          </a:p>
          <a:p>
            <a:pPr>
              <a:buNone/>
            </a:pPr>
            <a:r>
              <a:rPr lang="en-US" altLang="ja-JP" sz="800" dirty="0">
                <a:latin typeface="游ゴシック" panose="020B0400000000000000" pitchFamily="50" charset="-128"/>
                <a:ea typeface="游ゴシック" panose="020B0400000000000000" pitchFamily="50" charset="-128"/>
              </a:rPr>
              <a:t>required to do this. This is a big advantage, especially in the limited time available for matches, where on-site decisions and response speed are</a:t>
            </a:r>
          </a:p>
          <a:p>
            <a:pPr>
              <a:buNone/>
            </a:pPr>
            <a:r>
              <a:rPr lang="en-US" altLang="ja-JP" sz="800" dirty="0">
                <a:latin typeface="游ゴシック" panose="020B0400000000000000" pitchFamily="50" charset="-128"/>
                <a:ea typeface="游ゴシック" panose="020B0400000000000000" pitchFamily="50" charset="-128"/>
              </a:rPr>
              <a:t>required. The OLED-Display can also be used for on-site debugging,</a:t>
            </a:r>
          </a:p>
          <a:p>
            <a:pPr>
              <a:buNone/>
            </a:pPr>
            <a:r>
              <a:rPr lang="en-US" altLang="ja-JP" sz="800" dirty="0">
                <a:latin typeface="游ゴシック" panose="020B0400000000000000" pitchFamily="50" charset="-128"/>
                <a:ea typeface="游ゴシック" panose="020B0400000000000000" pitchFamily="50" charset="-128"/>
              </a:rPr>
              <a:t>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D65D5432-FA5A-223B-5D58-3DFF799E2102}"/>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744F30E2-313E-4203-3FF7-74AF555E5974}"/>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has7 UARTs, 40 digital pins, 14 analog pins, and abundant pin counts. The main board design uses flat cables to reduce</a:t>
            </a:r>
          </a:p>
          <a:p>
            <a:r>
              <a:rPr lang="en-US" altLang="ja-JP" sz="800" dirty="0">
                <a:latin typeface="游ゴシック" panose="020B0400000000000000" pitchFamily="50" charset="-128"/>
                <a:ea typeface="游ゴシック" panose="020B0400000000000000" pitchFamily="50" charset="-128"/>
              </a:rPr>
              <a:t>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 malfunctions during competitions.</a:t>
            </a:r>
            <a:endParaRPr lang="ja-JP" altLang="en-US" sz="8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7B027CA2-1FEE-9E04-F0C0-FF81B01BBA7A}"/>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DC-DC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38403</TotalTime>
  <Words>4714</Words>
  <Application>Microsoft Office PowerPoint</Application>
  <PresentationFormat>ユーザー設定</PresentationFormat>
  <Paragraphs>458</Paragraphs>
  <Slides>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游ゴシック</vt:lpstr>
      <vt:lpstr>HG創英ﾌﾟﾚｾﾞﾝｽEB</vt:lpstr>
      <vt:lpstr>Roboto Black</vt:lpstr>
      <vt:lpstr>メイリオ</vt:lpstr>
      <vt:lpstr>Arial Narrow Bold</vt:lpstr>
      <vt:lpstr>Arial</vt:lpstr>
      <vt:lpstr>Cascadia Code</vt:lpstr>
      <vt:lpstr>Roboto Condensed</vt:lpstr>
      <vt:lpstr>Bahnschrift SemiCondensed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84</cp:revision>
  <cp:lastPrinted>2025-07-02T09:54:40Z</cp:lastPrinted>
  <dcterms:modified xsi:type="dcterms:W3CDTF">2025-07-06T07:18:59Z</dcterms:modified>
</cp:coreProperties>
</file>